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BFB94-DD8A-431F-87D9-CEBE690B0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A1237-4855-48C9-92FE-A95B4F847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EB6A4-8A94-4BFC-9F9E-8BBAE563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BC6BC-A000-453D-B045-588047B4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CC00A-3D51-44D9-8249-6DB4428C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1498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53C08-4234-44F1-924E-79B40DD60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534585-E6E9-4FFC-AF68-398BA3056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C92C0-BF48-46F5-A9BF-BF9B82B89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36883-4E95-47BC-8CF6-511CF0E97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4BF53-BCDC-4B6A-8842-588EC1C24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2308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7D23E5-D37B-4E28-AAA2-8FED5F0F1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1A26D6-9670-43F5-9102-866CE5CDB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24AB2-BC0F-4125-A879-03EAC7D66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AE565-E48A-4D9F-89E8-207961B77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23E0D-E9C8-42AE-92A9-A49AA2070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187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DA93B-3D9A-4B56-AE07-6790BEF5B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6073B-38EF-4EDB-9758-B25FDCE0D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A3789-17DC-40BA-8B78-F70F11159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16CCA-5E7B-41AC-8B4B-2006ECEFE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7CCEA-8979-401B-ADDF-78EFC14B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703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F0ADD-0AB6-4E29-B81A-5472E0614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ABCCF-D356-4A36-9E1B-88642B087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365DF-A1CE-4C11-825C-9F27F9BB4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38BC3-55A1-4A0A-8867-108B08B8D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84C83-71B9-4F75-A339-E72918D3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4137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3A8D0-F185-4E80-B823-328E66D5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2FAC6-A84F-4D95-A05E-804B45B3D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542362-75E8-4901-B31E-A77F11B46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2A9D72-4698-47C0-B777-E4F0685B8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68565-CC06-4AAC-AD78-07F501D5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B463C-78F5-4E04-97C0-989C29E9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2926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D1F8B-E1C0-429C-8975-E5910ED5B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2FAC4-9B89-4EE0-8220-36802E284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0ABF7-3C51-4288-B558-DE0A54BCA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A1319A-10D6-40A4-9EE6-9CFA0CD076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8E3AC0-9226-4B98-9DAC-D72875F587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0A8891-AF59-4961-A3A8-DB4358472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BD422B-D841-4B81-B5F5-F3688D06A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D26CB5-ACBA-4CB6-BC9C-3A25E9649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090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38796-59B3-432F-834B-4941FE1C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1E0075-4032-4491-85E8-9C5783A05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00F57B-1668-469A-8232-1F646321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CB9AE2-92D9-4259-9C59-C2457148D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350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0EE2E8-6155-469D-98AA-FB7242DB6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9D3328-3A32-4D5E-9C5A-D19AD2444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DF70E-5A75-453C-8B56-F515031B8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584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5E2B-2D14-4A48-8F90-1002ACB64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80353-D0FA-4476-B8F2-28D216989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C0692-73A0-4A1B-BC3D-2AD671533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CFE90-5BC2-47F1-B730-FA785B2A4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C1AA23-37D3-4AEB-9B57-268CAC54A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F1400-3508-4BD4-BC4A-0CCA5F4D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44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107E3-7391-4571-914A-B18225ED1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A1B4B7-7FD4-440F-B25D-A7CC96B85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E73BC8-1C28-4DE2-B146-F3859CD09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1C355-4C84-4A1D-A0B7-933732256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A20D15-382A-4D27-B0A3-7606F9EBE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866A0-4DC8-4593-A287-42C319BFC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553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F4C344-BDB6-4D0A-B74C-BEE658D0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BA01B-7491-4DCF-8E2E-9D5B8D574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C57CF-DB7B-4869-AFA3-202C08A18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28A5A-BC0C-499B-8E28-FE9C904CFEB9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16E75-F382-4211-ACFD-52DA3DA8F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40B9F-9EFC-4775-875E-0C81DFFF1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D8819-F393-4DF3-B0A1-8DF933F6654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339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C874103-C799-4E74-812F-96A39D7EE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D7D592-F0B5-4628-89AC-006A69968D29}"/>
              </a:ext>
            </a:extLst>
          </p:cNvPr>
          <p:cNvSpPr txBox="1"/>
          <p:nvPr/>
        </p:nvSpPr>
        <p:spPr>
          <a:xfrm>
            <a:off x="2915477" y="887896"/>
            <a:ext cx="7964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ỜNG TIỂU HỌC PHÚ HÒA ĐÔNG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4A72FD-DA47-4E31-9FD4-E4A2DD45511F}"/>
              </a:ext>
            </a:extLst>
          </p:cNvPr>
          <p:cNvSpPr/>
          <p:nvPr/>
        </p:nvSpPr>
        <p:spPr>
          <a:xfrm>
            <a:off x="4491202" y="1789475"/>
            <a:ext cx="343359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8000" b="1" dirty="0">
                <a:ln/>
                <a:solidFill>
                  <a:schemeClr val="accent4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16646B-78C4-4E78-99F7-B8454B35C2E7}"/>
              </a:ext>
            </a:extLst>
          </p:cNvPr>
          <p:cNvSpPr/>
          <p:nvPr/>
        </p:nvSpPr>
        <p:spPr>
          <a:xfrm>
            <a:off x="6162867" y="3441245"/>
            <a:ext cx="30070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 4</a:t>
            </a:r>
            <a:endParaRPr lang="en-US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5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970A781-D995-4367-8832-8E64F471E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496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7976A4-FCD2-4E1E-BA9A-1CD4677FCD49}"/>
              </a:ext>
            </a:extLst>
          </p:cNvPr>
          <p:cNvSpPr txBox="1"/>
          <p:nvPr/>
        </p:nvSpPr>
        <p:spPr>
          <a:xfrm>
            <a:off x="1258957" y="1060173"/>
            <a:ext cx="9780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F5981E-346C-46D4-9F7E-A7EAFCBC53F3}"/>
              </a:ext>
            </a:extLst>
          </p:cNvPr>
          <p:cNvSpPr/>
          <p:nvPr/>
        </p:nvSpPr>
        <p:spPr>
          <a:xfrm>
            <a:off x="3452191" y="2597399"/>
            <a:ext cx="599660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  <a:endParaRPr lang="en-US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60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970A781-D995-4367-8832-8E64F471E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7976A4-FCD2-4E1E-BA9A-1CD4677FCD49}"/>
              </a:ext>
            </a:extLst>
          </p:cNvPr>
          <p:cNvSpPr txBox="1"/>
          <p:nvPr/>
        </p:nvSpPr>
        <p:spPr>
          <a:xfrm>
            <a:off x="795130" y="1046921"/>
            <a:ext cx="3896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E9E775-03D2-48CE-BC72-F5FAE1DB0B9C}"/>
              </a:ext>
            </a:extLst>
          </p:cNvPr>
          <p:cNvSpPr txBox="1"/>
          <p:nvPr/>
        </p:nvSpPr>
        <p:spPr>
          <a:xfrm>
            <a:off x="397565" y="2213114"/>
            <a:ext cx="11688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B050"/>
                </a:solidFill>
                <a:latin typeface="+mj-lt"/>
              </a:rPr>
              <a:t>72356 + 9345</a:t>
            </a:r>
            <a:r>
              <a:rPr lang="en-US" sz="3600" b="1" dirty="0">
                <a:solidFill>
                  <a:srgbClr val="00B050"/>
                </a:solidFill>
                <a:latin typeface="+mj-lt"/>
              </a:rPr>
              <a:t>		</a:t>
            </a:r>
            <a:r>
              <a:rPr lang="vi-VN" sz="3600" b="1" dirty="0">
                <a:solidFill>
                  <a:srgbClr val="00B050"/>
                </a:solidFill>
                <a:latin typeface="+mj-lt"/>
              </a:rPr>
              <a:t>3821 – 1805</a:t>
            </a:r>
            <a:r>
              <a:rPr lang="en-US" sz="3600" b="1" dirty="0">
                <a:solidFill>
                  <a:srgbClr val="00B050"/>
                </a:solidFill>
                <a:latin typeface="+mj-lt"/>
              </a:rPr>
              <a:t>	   </a:t>
            </a:r>
            <a:r>
              <a:rPr lang="vi-VN" sz="3600" b="1" dirty="0">
                <a:solidFill>
                  <a:srgbClr val="00B050"/>
                </a:solidFill>
                <a:latin typeface="+mj-lt"/>
              </a:rPr>
              <a:t>2163 x 203</a:t>
            </a:r>
            <a:r>
              <a:rPr lang="en-US" sz="3600" b="1" dirty="0">
                <a:solidFill>
                  <a:srgbClr val="00B050"/>
                </a:solidFill>
                <a:latin typeface="+mj-lt"/>
              </a:rPr>
              <a:t>	   </a:t>
            </a:r>
            <a:r>
              <a:rPr lang="vi-VN" sz="3600" b="1" dirty="0">
                <a:solidFill>
                  <a:srgbClr val="00B050"/>
                </a:solidFill>
                <a:latin typeface="+mj-lt"/>
              </a:rPr>
              <a:t>2688 : 24</a:t>
            </a:r>
          </a:p>
        </p:txBody>
      </p:sp>
    </p:spTree>
    <p:extLst>
      <p:ext uri="{BB962C8B-B14F-4D97-AF65-F5344CB8AC3E}">
        <p14:creationId xmlns:p14="http://schemas.microsoft.com/office/powerpoint/2010/main" val="92672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970A781-D995-4367-8832-8E64F471E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7976A4-FCD2-4E1E-BA9A-1CD4677FCD49}"/>
              </a:ext>
            </a:extLst>
          </p:cNvPr>
          <p:cNvSpPr txBox="1"/>
          <p:nvPr/>
        </p:nvSpPr>
        <p:spPr>
          <a:xfrm>
            <a:off x="795129" y="1046921"/>
            <a:ext cx="838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E9E775-03D2-48CE-BC72-F5FAE1DB0B9C}"/>
              </a:ext>
            </a:extLst>
          </p:cNvPr>
          <p:cNvSpPr txBox="1"/>
          <p:nvPr/>
        </p:nvSpPr>
        <p:spPr>
          <a:xfrm>
            <a:off x="397565" y="2213114"/>
            <a:ext cx="1168841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eriod"/>
            </a:pPr>
            <a:r>
              <a:rPr lang="vi-V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134 x 5</a:t>
            </a:r>
            <a:r>
              <a:rPr lang="en-US" sz="6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6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 x 95 + 5 x 43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243 x 72 + 243 x 28		     923 x 96 – 923 x 86</a:t>
            </a:r>
            <a:endParaRPr lang="vi-VN" sz="6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7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970A781-D995-4367-8832-8E64F471E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7976A4-FCD2-4E1E-BA9A-1CD4677FCD49}"/>
              </a:ext>
            </a:extLst>
          </p:cNvPr>
          <p:cNvSpPr txBox="1"/>
          <p:nvPr/>
        </p:nvSpPr>
        <p:spPr>
          <a:xfrm>
            <a:off x="795129" y="1046921"/>
            <a:ext cx="3352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x: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E9E775-03D2-48CE-BC72-F5FAE1DB0B9C}"/>
              </a:ext>
            </a:extLst>
          </p:cNvPr>
          <p:cNvSpPr txBox="1"/>
          <p:nvPr/>
        </p:nvSpPr>
        <p:spPr>
          <a:xfrm>
            <a:off x="397565" y="2213114"/>
            <a:ext cx="11688417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eriod"/>
            </a:pPr>
            <a:r>
              <a:rPr lang="en-US" sz="3600" b="1" dirty="0">
                <a:solidFill>
                  <a:srgbClr val="0070C0"/>
                </a:solidFill>
                <a:latin typeface="HP001 4 hàng" panose="020B0603050302020204" pitchFamily="34" charset="0"/>
              </a:rPr>
              <a:t>x</a:t>
            </a:r>
            <a:r>
              <a:rPr lang="vi-VN" sz="3600" b="1" dirty="0">
                <a:solidFill>
                  <a:srgbClr val="0070C0"/>
                </a:solidFill>
                <a:latin typeface="+mj-lt"/>
              </a:rPr>
              <a:t> x 42 = 15 792</a:t>
            </a:r>
            <a:r>
              <a:rPr lang="en-US" sz="115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		</a:t>
            </a:r>
            <a:r>
              <a:rPr lang="en-US" sz="4000" b="1" dirty="0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b.</a:t>
            </a:r>
            <a:r>
              <a:rPr lang="en-US" sz="115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70C0"/>
                </a:solidFill>
                <a:latin typeface="HP001 4 hàng" panose="020B0603050302020204" pitchFamily="34" charset="0"/>
              </a:rPr>
              <a:t>x</a:t>
            </a:r>
            <a:r>
              <a:rPr lang="vi-VN" sz="3600" b="1" dirty="0">
                <a:solidFill>
                  <a:srgbClr val="0070C0"/>
                </a:solidFill>
                <a:latin typeface="+mj-lt"/>
              </a:rPr>
              <a:t> : 255 = 203</a:t>
            </a:r>
            <a:endParaRPr lang="en-US" sz="3600" b="1" dirty="0">
              <a:solidFill>
                <a:srgbClr val="0070C0"/>
              </a:solidFill>
              <a:latin typeface="+mj-lt"/>
            </a:endParaRPr>
          </a:p>
          <a:p>
            <a:r>
              <a:rPr lang="en-US" sz="3600" b="1" dirty="0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x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+ 4532 = 12 680		     85 213 – </a:t>
            </a:r>
            <a:r>
              <a:rPr lang="en-US" sz="3600" b="1" dirty="0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9268</a:t>
            </a:r>
            <a:endParaRPr lang="vi-VN" sz="6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739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970A781-D995-4367-8832-8E64F471E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7976A4-FCD2-4E1E-BA9A-1CD4677FCD49}"/>
              </a:ext>
            </a:extLst>
          </p:cNvPr>
          <p:cNvSpPr txBox="1"/>
          <p:nvPr/>
        </p:nvSpPr>
        <p:spPr>
          <a:xfrm>
            <a:off x="291547" y="1012785"/>
            <a:ext cx="115028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vi-VN" sz="3600" b="1" dirty="0">
                <a:latin typeface="+mj-lt"/>
              </a:rPr>
              <a:t>Tổng số tuổi của mẹ và con là 57 tuổi. Mẹ hơn con 33 tuổi. Hỏi mẹ bao nhiêu tuổi, con bao nhiêu tuổi?</a:t>
            </a:r>
            <a:endParaRPr lang="vi-VN" sz="60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245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156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24</cp:revision>
  <dcterms:created xsi:type="dcterms:W3CDTF">2022-01-11T03:03:39Z</dcterms:created>
  <dcterms:modified xsi:type="dcterms:W3CDTF">2022-01-11T03:27:25Z</dcterms:modified>
</cp:coreProperties>
</file>